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9811566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Gone Crazy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. PCC buttstock on belt pointed generally at cone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safety on, buttstock on belt pointed generally at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AB3B50D-65E3-4F87-8FB8-D1179ECF29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96399"/>
            <a:ext cx="7025777" cy="44365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79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2019-05-21T18:39:28Z</dcterms:modified>
  <cp:category>Shooting</cp:category>
</cp:coreProperties>
</file>

<file path=docProps/thumbnail.jpeg>
</file>